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5405" autoAdjust="0"/>
  </p:normalViewPr>
  <p:slideViewPr>
    <p:cSldViewPr showGuides="1">
      <p:cViewPr varScale="1">
        <p:scale>
          <a:sx n="70" d="100"/>
          <a:sy n="70" d="100"/>
        </p:scale>
        <p:origin x="576" y="48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04/04/2021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401903" y="1175060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>
                <a:ln/>
                <a:solidFill>
                  <a:schemeClr val="accent3"/>
                </a:solidFill>
              </a:rPr>
              <a:t>2021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59896" y="463791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1367 okul merkezi sınavla öğrenci alacak.</a:t>
            </a: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OKUL SAYILARI VE KONTENJANLARI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OKUL TÜRÜ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KONTANJANLAR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Fen</a:t>
                      </a:r>
                      <a:r>
                        <a:rPr lang="tr-TR" b="1" i="1" baseline="0" dirty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34.590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Sosyal</a:t>
                      </a:r>
                      <a:r>
                        <a:rPr lang="tr-TR" b="1" i="1" baseline="0" dirty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9.420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Anadolu</a:t>
                      </a:r>
                      <a:r>
                        <a:rPr lang="tr-TR" b="1" i="1" baseline="0" dirty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42.460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Mesleki</a:t>
                      </a:r>
                      <a:r>
                        <a:rPr lang="tr-TR" b="1" i="1" baseline="0" dirty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24.360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Anadolu imam</a:t>
                      </a:r>
                      <a:r>
                        <a:rPr lang="tr-TR" b="1" i="1" baseline="0" dirty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28.770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17869" y="2132856"/>
              <a:ext cx="11477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06 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Haziran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0" name="3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50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br>
              <a:rPr lang="en-US" dirty="0"/>
            </a:br>
            <a:endParaRPr lang="vi-VN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8. Sınıf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3576</TotalTime>
  <Words>755</Words>
  <Application>Microsoft Office PowerPoint</Application>
  <PresentationFormat>Geniş ekran</PresentationFormat>
  <Paragraphs>202</Paragraphs>
  <Slides>22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9" baseType="lpstr">
      <vt:lpstr>Aharoni</vt:lpstr>
      <vt:lpstr>Arial</vt:lpstr>
      <vt:lpstr>Calibri</vt:lpstr>
      <vt:lpstr>Roboto</vt:lpstr>
      <vt:lpstr>Source Sans Pro Light</vt:lpstr>
      <vt:lpstr>Verdana</vt:lpstr>
      <vt:lpstr>Office Theme</vt:lpstr>
      <vt:lpstr>PowerPoint Sunusu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mehmet eminoğlu</cp:lastModifiedBy>
  <cp:revision>291</cp:revision>
  <dcterms:created xsi:type="dcterms:W3CDTF">2014-09-22T14:05:42Z</dcterms:created>
  <dcterms:modified xsi:type="dcterms:W3CDTF">2021-04-04T10:12:19Z</dcterms:modified>
</cp:coreProperties>
</file>