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4" r:id="rId4"/>
    <p:sldId id="275" r:id="rId5"/>
    <p:sldId id="276" r:id="rId6"/>
    <p:sldId id="277" r:id="rId7"/>
    <p:sldId id="280" r:id="rId8"/>
    <p:sldId id="257" r:id="rId9"/>
    <p:sldId id="279" r:id="rId10"/>
    <p:sldId id="281" r:id="rId11"/>
    <p:sldId id="264" r:id="rId12"/>
    <p:sldId id="268" r:id="rId13"/>
    <p:sldId id="269" r:id="rId14"/>
    <p:sldId id="270" r:id="rId15"/>
    <p:sldId id="282" r:id="rId16"/>
    <p:sldId id="278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1026FE-148F-4089-ADD7-720C91105F79}" type="doc">
      <dgm:prSet loTypeId="urn:microsoft.com/office/officeart/2008/layout/Vertical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097AB6-7269-40AC-B2F9-653133006FA7}">
      <dgm:prSet custT="1"/>
      <dgm:spPr/>
      <dgm:t>
        <a:bodyPr/>
        <a:lstStyle/>
        <a:p>
          <a:pPr rtl="0"/>
          <a:r>
            <a:rPr lang="tr-TR" sz="4800" dirty="0">
              <a:solidFill>
                <a:schemeClr val="tx2"/>
              </a:solidFill>
              <a:latin typeface="Comic Sans MS" pitchFamily="66" charset="0"/>
            </a:rPr>
            <a:t>Sunum Planı</a:t>
          </a:r>
        </a:p>
      </dgm:t>
    </dgm:pt>
    <dgm:pt modelId="{4C437AFB-5C2F-45AF-9BB7-9D8CF1CFCD2A}" type="parTrans" cxnId="{EB225C3D-CC98-419A-831B-3A797F46F708}">
      <dgm:prSet/>
      <dgm:spPr/>
      <dgm:t>
        <a:bodyPr/>
        <a:lstStyle/>
        <a:p>
          <a:endParaRPr lang="tr-TR"/>
        </a:p>
      </dgm:t>
    </dgm:pt>
    <dgm:pt modelId="{E010984F-EA04-493B-8B19-E2DB190979EE}" type="sibTrans" cxnId="{EB225C3D-CC98-419A-831B-3A797F46F708}">
      <dgm:prSet/>
      <dgm:spPr/>
      <dgm:t>
        <a:bodyPr/>
        <a:lstStyle/>
        <a:p>
          <a:endParaRPr lang="tr-TR"/>
        </a:p>
      </dgm:t>
    </dgm:pt>
    <dgm:pt modelId="{CD877FBE-0CD6-4A9A-890D-9FC040082510}" type="pres">
      <dgm:prSet presAssocID="{FF1026FE-148F-4089-ADD7-720C91105F79}" presName="Name0" presStyleCnt="0">
        <dgm:presLayoutVars>
          <dgm:chMax/>
          <dgm:chPref/>
          <dgm:dir/>
        </dgm:presLayoutVars>
      </dgm:prSet>
      <dgm:spPr/>
    </dgm:pt>
    <dgm:pt modelId="{AF1366DA-3C87-42A9-8FD3-3281CC3BA76B}" type="pres">
      <dgm:prSet presAssocID="{98097AB6-7269-40AC-B2F9-653133006FA7}" presName="parenttextcomposite" presStyleCnt="0"/>
      <dgm:spPr/>
    </dgm:pt>
    <dgm:pt modelId="{B1D8956D-9F99-4D4B-A736-08819969A799}" type="pres">
      <dgm:prSet presAssocID="{98097AB6-7269-40AC-B2F9-653133006FA7}" presName="parenttext" presStyleLbl="revTx" presStyleIdx="0" presStyleCnt="1" custScaleX="75886" custLinFactNeighborX="21752" custLinFactNeighborY="28707">
        <dgm:presLayoutVars>
          <dgm:chMax/>
          <dgm:chPref val="2"/>
          <dgm:bulletEnabled val="1"/>
        </dgm:presLayoutVars>
      </dgm:prSet>
      <dgm:spPr/>
    </dgm:pt>
    <dgm:pt modelId="{CEEFC6F8-E13A-4531-9966-F2C4915206A8}" type="pres">
      <dgm:prSet presAssocID="{98097AB6-7269-40AC-B2F9-653133006FA7}" presName="parallelogramComposite" presStyleCnt="0"/>
      <dgm:spPr/>
    </dgm:pt>
    <dgm:pt modelId="{88DED208-DC28-47AF-AAA6-FC9B17264974}" type="pres">
      <dgm:prSet presAssocID="{98097AB6-7269-40AC-B2F9-653133006FA7}" presName="parallelogram1" presStyleLbl="alignNode1" presStyleIdx="0" presStyleCnt="7"/>
      <dgm:spPr/>
    </dgm:pt>
    <dgm:pt modelId="{CEFC8231-A66F-415F-B8B9-544366B75552}" type="pres">
      <dgm:prSet presAssocID="{98097AB6-7269-40AC-B2F9-653133006FA7}" presName="parallelogram2" presStyleLbl="alignNode1" presStyleIdx="1" presStyleCnt="7"/>
      <dgm:spPr/>
    </dgm:pt>
    <dgm:pt modelId="{E152D038-510F-4C04-867B-1D5BABBECB8C}" type="pres">
      <dgm:prSet presAssocID="{98097AB6-7269-40AC-B2F9-653133006FA7}" presName="parallelogram3" presStyleLbl="alignNode1" presStyleIdx="2" presStyleCnt="7"/>
      <dgm:spPr/>
    </dgm:pt>
    <dgm:pt modelId="{C3D3D023-5152-4ED8-A83C-5E5CD26667A6}" type="pres">
      <dgm:prSet presAssocID="{98097AB6-7269-40AC-B2F9-653133006FA7}" presName="parallelogram4" presStyleLbl="alignNode1" presStyleIdx="3" presStyleCnt="7"/>
      <dgm:spPr/>
    </dgm:pt>
    <dgm:pt modelId="{9E9F8158-9804-45C7-8A3C-FD1B1D6C4964}" type="pres">
      <dgm:prSet presAssocID="{98097AB6-7269-40AC-B2F9-653133006FA7}" presName="parallelogram5" presStyleLbl="alignNode1" presStyleIdx="4" presStyleCnt="7"/>
      <dgm:spPr/>
    </dgm:pt>
    <dgm:pt modelId="{99D50CB7-7619-480E-8E58-C0836F515F69}" type="pres">
      <dgm:prSet presAssocID="{98097AB6-7269-40AC-B2F9-653133006FA7}" presName="parallelogram6" presStyleLbl="alignNode1" presStyleIdx="5" presStyleCnt="7"/>
      <dgm:spPr/>
    </dgm:pt>
    <dgm:pt modelId="{C936FAB0-0EED-4A8D-8A4A-30B0AD3E5106}" type="pres">
      <dgm:prSet presAssocID="{98097AB6-7269-40AC-B2F9-653133006FA7}" presName="parallelogram7" presStyleLbl="alignNode1" presStyleIdx="6" presStyleCnt="7"/>
      <dgm:spPr/>
    </dgm:pt>
  </dgm:ptLst>
  <dgm:cxnLst>
    <dgm:cxn modelId="{EB225C3D-CC98-419A-831B-3A797F46F708}" srcId="{FF1026FE-148F-4089-ADD7-720C91105F79}" destId="{98097AB6-7269-40AC-B2F9-653133006FA7}" srcOrd="0" destOrd="0" parTransId="{4C437AFB-5C2F-45AF-9BB7-9D8CF1CFCD2A}" sibTransId="{E010984F-EA04-493B-8B19-E2DB190979EE}"/>
    <dgm:cxn modelId="{14E780B2-64B0-4102-86E1-E8E26FC60EF7}" type="presOf" srcId="{98097AB6-7269-40AC-B2F9-653133006FA7}" destId="{B1D8956D-9F99-4D4B-A736-08819969A799}" srcOrd="0" destOrd="0" presId="urn:microsoft.com/office/officeart/2008/layout/VerticalAccentList"/>
    <dgm:cxn modelId="{1E82FDFB-755A-4126-9386-2A7725806CCB}" type="presOf" srcId="{FF1026FE-148F-4089-ADD7-720C91105F79}" destId="{CD877FBE-0CD6-4A9A-890D-9FC040082510}" srcOrd="0" destOrd="0" presId="urn:microsoft.com/office/officeart/2008/layout/VerticalAccentList"/>
    <dgm:cxn modelId="{5E5643F1-B3A5-42DC-AABB-4B4EA2AD62F9}" type="presParOf" srcId="{CD877FBE-0CD6-4A9A-890D-9FC040082510}" destId="{AF1366DA-3C87-42A9-8FD3-3281CC3BA76B}" srcOrd="0" destOrd="0" presId="urn:microsoft.com/office/officeart/2008/layout/VerticalAccentList"/>
    <dgm:cxn modelId="{8FD381C5-A229-45B2-87A2-B41660E443A8}" type="presParOf" srcId="{AF1366DA-3C87-42A9-8FD3-3281CC3BA76B}" destId="{B1D8956D-9F99-4D4B-A736-08819969A799}" srcOrd="0" destOrd="0" presId="urn:microsoft.com/office/officeart/2008/layout/VerticalAccentList"/>
    <dgm:cxn modelId="{1DB3F61F-2A21-4A34-8B30-DCF463560ED8}" type="presParOf" srcId="{CD877FBE-0CD6-4A9A-890D-9FC040082510}" destId="{CEEFC6F8-E13A-4531-9966-F2C4915206A8}" srcOrd="1" destOrd="0" presId="urn:microsoft.com/office/officeart/2008/layout/VerticalAccentList"/>
    <dgm:cxn modelId="{C4BCCFB2-98B1-4966-BB1B-9042E750386C}" type="presParOf" srcId="{CEEFC6F8-E13A-4531-9966-F2C4915206A8}" destId="{88DED208-DC28-47AF-AAA6-FC9B17264974}" srcOrd="0" destOrd="0" presId="urn:microsoft.com/office/officeart/2008/layout/VerticalAccentList"/>
    <dgm:cxn modelId="{93A8C57D-9880-4871-BAE8-6BB71BDB2E9E}" type="presParOf" srcId="{CEEFC6F8-E13A-4531-9966-F2C4915206A8}" destId="{CEFC8231-A66F-415F-B8B9-544366B75552}" srcOrd="1" destOrd="0" presId="urn:microsoft.com/office/officeart/2008/layout/VerticalAccentList"/>
    <dgm:cxn modelId="{A2DEAB07-0302-43D2-95CD-3C6D5121ADF2}" type="presParOf" srcId="{CEEFC6F8-E13A-4531-9966-F2C4915206A8}" destId="{E152D038-510F-4C04-867B-1D5BABBECB8C}" srcOrd="2" destOrd="0" presId="urn:microsoft.com/office/officeart/2008/layout/VerticalAccentList"/>
    <dgm:cxn modelId="{20010556-6076-426D-882A-5312F9D43C25}" type="presParOf" srcId="{CEEFC6F8-E13A-4531-9966-F2C4915206A8}" destId="{C3D3D023-5152-4ED8-A83C-5E5CD26667A6}" srcOrd="3" destOrd="0" presId="urn:microsoft.com/office/officeart/2008/layout/VerticalAccentList"/>
    <dgm:cxn modelId="{286638B2-C3BE-4C12-91E2-65A0810B8179}" type="presParOf" srcId="{CEEFC6F8-E13A-4531-9966-F2C4915206A8}" destId="{9E9F8158-9804-45C7-8A3C-FD1B1D6C4964}" srcOrd="4" destOrd="0" presId="urn:microsoft.com/office/officeart/2008/layout/VerticalAccentList"/>
    <dgm:cxn modelId="{B0AF31DD-435E-4606-B8C1-1F6E19F2C267}" type="presParOf" srcId="{CEEFC6F8-E13A-4531-9966-F2C4915206A8}" destId="{99D50CB7-7619-480E-8E58-C0836F515F69}" srcOrd="5" destOrd="0" presId="urn:microsoft.com/office/officeart/2008/layout/VerticalAccentList"/>
    <dgm:cxn modelId="{B6683CDA-AF12-4826-97A0-7EA120025C17}" type="presParOf" srcId="{CEEFC6F8-E13A-4531-9966-F2C4915206A8}" destId="{C936FAB0-0EED-4A8D-8A4A-30B0AD3E5106}" srcOrd="6" destOrd="0" presId="urn:microsoft.com/office/officeart/2008/layout/VerticalAccentList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8956D-9F99-4D4B-A736-08819969A799}">
      <dsp:nvSpPr>
        <dsp:cNvPr id="0" name=""/>
        <dsp:cNvSpPr/>
      </dsp:nvSpPr>
      <dsp:spPr>
        <a:xfrm>
          <a:off x="2180745" y="334603"/>
          <a:ext cx="5719097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b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800" kern="1200" dirty="0">
              <a:solidFill>
                <a:schemeClr val="tx2"/>
              </a:solidFill>
              <a:latin typeface="Comic Sans MS" pitchFamily="66" charset="0"/>
            </a:rPr>
            <a:t>Sunum Planı</a:t>
          </a:r>
        </a:p>
      </dsp:txBody>
      <dsp:txXfrm>
        <a:off x="2180745" y="334603"/>
        <a:ext cx="5719097" cy="685130"/>
      </dsp:txXfrm>
    </dsp:sp>
    <dsp:sp modelId="{88DED208-DC28-47AF-AAA6-FC9B17264974}">
      <dsp:nvSpPr>
        <dsp:cNvPr id="0" name=""/>
        <dsp:cNvSpPr/>
      </dsp:nvSpPr>
      <dsp:spPr>
        <a:xfrm>
          <a:off x="541420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FC8231-A66F-415F-B8B9-544366B75552}">
      <dsp:nvSpPr>
        <dsp:cNvPr id="0" name=""/>
        <dsp:cNvSpPr/>
      </dsp:nvSpPr>
      <dsp:spPr>
        <a:xfrm>
          <a:off x="1697274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52D038-510F-4C04-867B-1D5BABBECB8C}">
      <dsp:nvSpPr>
        <dsp:cNvPr id="0" name=""/>
        <dsp:cNvSpPr/>
      </dsp:nvSpPr>
      <dsp:spPr>
        <a:xfrm>
          <a:off x="2853129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D3D023-5152-4ED8-A83C-5E5CD26667A6}">
      <dsp:nvSpPr>
        <dsp:cNvPr id="0" name=""/>
        <dsp:cNvSpPr/>
      </dsp:nvSpPr>
      <dsp:spPr>
        <a:xfrm>
          <a:off x="4008983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9F8158-9804-45C7-8A3C-FD1B1D6C4964}">
      <dsp:nvSpPr>
        <dsp:cNvPr id="0" name=""/>
        <dsp:cNvSpPr/>
      </dsp:nvSpPr>
      <dsp:spPr>
        <a:xfrm>
          <a:off x="5164838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D50CB7-7619-480E-8E58-C0836F515F69}">
      <dsp:nvSpPr>
        <dsp:cNvPr id="0" name=""/>
        <dsp:cNvSpPr/>
      </dsp:nvSpPr>
      <dsp:spPr>
        <a:xfrm>
          <a:off x="6320693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36FAB0-0EED-4A8D-8A4A-30B0AD3E5106}">
      <dsp:nvSpPr>
        <dsp:cNvPr id="0" name=""/>
        <dsp:cNvSpPr/>
      </dsp:nvSpPr>
      <dsp:spPr>
        <a:xfrm>
          <a:off x="7476547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9E223-1D92-4B19-8878-F67CA4CE7EC0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924FF-1BC3-4583-9140-D994703C7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64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D0913-9E8E-4053-A609-418B40F282A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45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E0504-7192-4A27-B9FA-84127579A9CC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144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E0504-7192-4A27-B9FA-84127579A9CC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47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D0913-9E8E-4053-A609-418B40F282A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215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A00B2E-EDA6-447C-9DC3-7C1A6EA53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41AD92-DB6B-4CBE-995C-7A1A3FE62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1148A8-8DF4-42B3-9C9C-BB245A4E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63B10F-AFEC-46EA-A6F3-AF17E445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E94B35-826A-43D2-B3D1-4CADC9BC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78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A99BBC-36E6-4FB3-A6F9-34ED8246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4676E7E-5D20-4948-80A7-6421FB4A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692513-81E1-41A9-BEC7-AC4707E8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7435D1-99ED-4403-8890-A7F74879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26965B-9C23-48D3-95B7-878B38E9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21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CB0AD4D-D936-47DC-9A0B-DF6D54F55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770847-DABA-43F1-9E60-9FCA9EC33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66F39C-A42A-4B84-9E84-851961B1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F333D9-7D74-4DAB-A57C-B6969EBC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27B033-DB13-43C4-85BE-134398BD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31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133C3B-2CDC-414D-B8FB-3C7327AB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030894-F5EA-4ED2-AEB4-94723B1F2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6A65C4-D8B9-4A9B-B259-E9C9FCE1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094646-0498-492D-BC53-ED99F4BF8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CBEFFA-F95D-4E59-BE8D-8DC3B56C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50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D787B9-94AE-4850-9076-D5B8A3536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FDE7411-FEB5-4A03-B9AC-D6AB460CF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BF60E7-7019-4EA6-BD56-C4262B94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FF6B9E-0CC3-4A9F-A9F5-F6AAD3C5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DA897E-D14B-4F33-9F50-40349B68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14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CC2D6F-DAA2-4A37-86B9-DA876BF7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CC3819-12B0-4859-A236-5E11277F0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A24418E-6F14-4C29-96D3-B9CD89A25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03CD67A-5730-497E-A49F-5C506706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C27464-A4AA-4BAD-ACFB-86ED1F83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F7AB43-2193-4098-86E1-6D7B1E35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01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314CD2-DF20-466C-A743-E0A6FDB57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A337E5-FD18-4C3D-9CFE-DBB6EDC76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506B42B-0982-4602-99EA-753ED04CF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71CCD79-AAC1-4E29-97AF-E6A4883C8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94C7D10-5C95-4677-8F6F-BA4CEFD65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3AF4D37-02AE-4DFC-918A-DB617DA4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DF65E77-D0A2-4DF7-9CD5-222CC952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35BDB6F-EBB7-4B20-8138-B0D8E3DF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6EBBA3-5694-4328-8132-D83D918E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6F2EDCA-C48B-4704-B3B6-7EC297F4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3DE7CFE-7949-45FE-BD7E-191F6605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E6AFB55-0EF1-46F1-889B-3CA2EF6D5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07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EDD2EAA-ECBB-4EFC-9AD6-D60D42DC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476A394-A0CE-4E13-96BC-430279C41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5CA66C2-13C2-48A4-8E86-C5948478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40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24C168-4D3D-440C-9C8C-88A92ACC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F0601F-F0D5-441E-8F39-7BD98AA99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6BE65E6-4F89-4E6A-9974-652485304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5A29D8D-5010-4755-87CD-22F23869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5A882A9-77DF-4807-B931-392531AE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76AEA10-C9BC-4882-B469-4EC5619D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0B0B10-55A3-4C00-97C5-4B6715E9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4A26ABC-0AC1-4567-B1D2-769111657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A8CFD6-95F5-46C6-B0F9-E613C9726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ED9449C-AB1A-4BC1-86FD-749C5AD94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F1E1304-A9FD-40F8-A7FD-6E031944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2E48F4-ACC2-47AF-B9D0-20D1B02D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30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288397E-C050-42FF-AECC-08914E5C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AA3891-60AB-4981-B663-44294A37C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70EC14-7BDA-48C9-93F6-EDAC2FE39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537C0-4294-4FEA-8B4D-1B4CA829BF08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1DC670-97FB-4756-83AE-2D933D1FD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01C436-EF9B-4243-B463-482BF7E1B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E06B-691F-4288-9A66-9D75541A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0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fif"/><Relationship Id="rId5" Type="http://schemas.openxmlformats.org/officeDocument/2006/relationships/image" Target="../media/image14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791EBE4D-EB49-472A-B559-0465C0621589}"/>
              </a:ext>
            </a:extLst>
          </p:cNvPr>
          <p:cNvSpPr/>
          <p:nvPr/>
        </p:nvSpPr>
        <p:spPr>
          <a:xfrm>
            <a:off x="1501254" y="518615"/>
            <a:ext cx="9212239" cy="161043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>
                <a:latin typeface="Comic Sans MS" panose="030F0702030302020204" pitchFamily="66" charset="0"/>
              </a:rPr>
              <a:t>MAHREMİYET EĞİTİMİ</a:t>
            </a:r>
          </a:p>
        </p:txBody>
      </p:sp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5D08E534-D696-41D5-A790-0119C2102454}"/>
              </a:ext>
            </a:extLst>
          </p:cNvPr>
          <p:cNvSpPr/>
          <p:nvPr/>
        </p:nvSpPr>
        <p:spPr>
          <a:xfrm>
            <a:off x="3061855" y="2432284"/>
            <a:ext cx="6068290" cy="214952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latin typeface="Comic Sans MS" panose="030F0702030302020204" pitchFamily="66" charset="0"/>
              </a:rPr>
              <a:t>İŞGÖREN OSMAN BAKIRCI ORTAOKULU REHBERLİK SERVİSİ</a:t>
            </a:r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id="{3FEDEFAF-68DA-4EA6-BB60-2DBE2637C3C4}"/>
              </a:ext>
            </a:extLst>
          </p:cNvPr>
          <p:cNvSpPr/>
          <p:nvPr/>
        </p:nvSpPr>
        <p:spPr>
          <a:xfrm>
            <a:off x="1659483" y="4999629"/>
            <a:ext cx="9212239" cy="16104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>
                <a:latin typeface="Comic Sans MS" panose="030F0702030302020204" pitchFamily="66" charset="0"/>
              </a:rPr>
              <a:t>MEHMET EMİNOĞLU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BA5E9EA-A6C1-49D9-8FC0-2780154024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6"/>
          <a:stretch/>
        </p:blipFill>
        <p:spPr>
          <a:xfrm>
            <a:off x="723331" y="2566206"/>
            <a:ext cx="2036076" cy="179823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4378F373-8735-4260-9AD7-6A062A961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804" y="2295524"/>
            <a:ext cx="20193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23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1656522" y="401782"/>
            <a:ext cx="8194061" cy="110872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200" dirty="0">
                <a:latin typeface="Comic Sans MS" pitchFamily="66" charset="0"/>
              </a:rPr>
              <a:t>DOKUNMA VE DOKUNMA TÜRLERİ</a:t>
            </a:r>
          </a:p>
        </p:txBody>
      </p:sp>
      <p:sp>
        <p:nvSpPr>
          <p:cNvPr id="3" name="5 Yuvarlatılmış Dikdörtgen"/>
          <p:cNvSpPr/>
          <p:nvPr/>
        </p:nvSpPr>
        <p:spPr>
          <a:xfrm>
            <a:off x="808382" y="2333767"/>
            <a:ext cx="7606749" cy="124813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tr-TR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Çeşitli dokunuşlar vardır.</a:t>
            </a:r>
            <a:endParaRPr lang="tr-TR" sz="36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5 Yuvarlatılmış Dikdörtgen"/>
          <p:cNvSpPr/>
          <p:nvPr/>
        </p:nvSpPr>
        <p:spPr>
          <a:xfrm>
            <a:off x="3776869" y="4738767"/>
            <a:ext cx="7606749" cy="110872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Dokunuşlar duyguları paylaşmak içindir.</a:t>
            </a:r>
            <a:endParaRPr lang="tr-TR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274AE00-835A-4C5C-B3DD-80CD99AD9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27" y="3802365"/>
            <a:ext cx="2016623" cy="2654490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978736DB-3C01-4CD2-8639-F32696CCE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758" y="1667195"/>
            <a:ext cx="17716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59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6 Yuvarlatılmış Dikdörtgen"/>
          <p:cNvSpPr/>
          <p:nvPr/>
        </p:nvSpPr>
        <p:spPr>
          <a:xfrm>
            <a:off x="2689539" y="443909"/>
            <a:ext cx="7235687" cy="101909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200" dirty="0">
                <a:latin typeface="Comic Sans MS" pitchFamily="66" charset="0"/>
              </a:rPr>
              <a:t>DOKUNMA TÜRLERİ</a:t>
            </a:r>
          </a:p>
        </p:txBody>
      </p:sp>
      <p:pic>
        <p:nvPicPr>
          <p:cNvPr id="59" name="42 Resim Yer Tutucusu" descr="exam-2-500x4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2648" y="3047798"/>
            <a:ext cx="2076508" cy="2276103"/>
          </a:xfrm>
          <a:prstGeom prst="ellipse">
            <a:avLst/>
          </a:prstGeom>
        </p:spPr>
      </p:pic>
      <p:sp>
        <p:nvSpPr>
          <p:cNvPr id="60" name="Rounded Rectangle 25"/>
          <p:cNvSpPr/>
          <p:nvPr/>
        </p:nvSpPr>
        <p:spPr bwMode="auto">
          <a:xfrm>
            <a:off x="7890433" y="1822207"/>
            <a:ext cx="3302638" cy="769265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KÖTÜ DOKUNUŞ</a:t>
            </a: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ounded Rectangle 25"/>
          <p:cNvSpPr/>
          <p:nvPr/>
        </p:nvSpPr>
        <p:spPr bwMode="auto">
          <a:xfrm>
            <a:off x="842751" y="1934151"/>
            <a:ext cx="3102314" cy="769265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İYİ DOKUNUŞ</a:t>
            </a: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0" name="Düz Bağlayıcı 49"/>
          <p:cNvCxnSpPr/>
          <p:nvPr/>
        </p:nvCxnSpPr>
        <p:spPr>
          <a:xfrm>
            <a:off x="4359966" y="2511259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25"/>
          <p:cNvSpPr/>
          <p:nvPr/>
        </p:nvSpPr>
        <p:spPr bwMode="auto">
          <a:xfrm>
            <a:off x="391795" y="3897356"/>
            <a:ext cx="3968171" cy="189399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ü"/>
              <a:defRPr/>
            </a:pPr>
            <a:r>
              <a:rPr lang="tr-TR" sz="3200" dirty="0">
                <a:latin typeface="Comic Sans MS" panose="030F0702030302020204" pitchFamily="66" charset="0"/>
              </a:rPr>
              <a:t>İyi dokunuşlar, kendimizi iyi hissettirir</a:t>
            </a:r>
            <a:endParaRPr lang="id-ID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Düz Bağlayıcı 60"/>
          <p:cNvCxnSpPr/>
          <p:nvPr/>
        </p:nvCxnSpPr>
        <p:spPr>
          <a:xfrm flipH="1">
            <a:off x="7008996" y="2358859"/>
            <a:ext cx="686569" cy="79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25"/>
          <p:cNvSpPr/>
          <p:nvPr/>
        </p:nvSpPr>
        <p:spPr bwMode="auto">
          <a:xfrm>
            <a:off x="7628999" y="3727760"/>
            <a:ext cx="3968163" cy="273323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ü"/>
              <a:defRPr/>
            </a:pPr>
            <a:r>
              <a:rPr lang="tr-TR" sz="2400" dirty="0">
                <a:latin typeface="Comic Sans MS" panose="030F0702030302020204" pitchFamily="66" charset="0"/>
              </a:rPr>
              <a:t>Kötü dokunuşlar bize kendimizi kötü hissettirir.</a:t>
            </a:r>
          </a:p>
          <a:p>
            <a:pPr marL="457200" indent="-457200" algn="ctr">
              <a:buFont typeface="Wingdings" panose="05000000000000000000" pitchFamily="2" charset="2"/>
              <a:buChar char="ü"/>
              <a:defRPr/>
            </a:pPr>
            <a:r>
              <a:rPr lang="tr-TR" sz="2400" dirty="0">
                <a:latin typeface="Comic Sans MS" panose="030F0702030302020204" pitchFamily="66" charset="0"/>
              </a:rPr>
              <a:t>Hoşlanmadığımız her dokunuş kötü dokunuştur.</a:t>
            </a:r>
            <a:endParaRPr lang="id-ID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6E165E49-79BE-4792-8FE9-8FA15E2CF3B2}"/>
              </a:ext>
            </a:extLst>
          </p:cNvPr>
          <p:cNvGrpSpPr/>
          <p:nvPr/>
        </p:nvGrpSpPr>
        <p:grpSpPr>
          <a:xfrm>
            <a:off x="2192580" y="2861940"/>
            <a:ext cx="201328" cy="865820"/>
            <a:chOff x="2343058" y="2834423"/>
            <a:chExt cx="201328" cy="865820"/>
          </a:xfrm>
        </p:grpSpPr>
        <p:cxnSp>
          <p:nvCxnSpPr>
            <p:cNvPr id="56" name="Düz Bağlayıcı 55"/>
            <p:cNvCxnSpPr>
              <a:cxnSpLocks/>
            </p:cNvCxnSpPr>
            <p:nvPr/>
          </p:nvCxnSpPr>
          <p:spPr>
            <a:xfrm flipH="1">
              <a:off x="2544385" y="2892259"/>
              <a:ext cx="1" cy="8079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Düz Bağlayıcı 64"/>
            <p:cNvCxnSpPr>
              <a:cxnSpLocks/>
            </p:cNvCxnSpPr>
            <p:nvPr/>
          </p:nvCxnSpPr>
          <p:spPr>
            <a:xfrm>
              <a:off x="2343058" y="2834423"/>
              <a:ext cx="1" cy="8464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Düz Bağlayıcı 69"/>
          <p:cNvCxnSpPr/>
          <p:nvPr/>
        </p:nvCxnSpPr>
        <p:spPr>
          <a:xfrm flipH="1">
            <a:off x="6807670" y="2066485"/>
            <a:ext cx="887895" cy="1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Düz Bağlayıcı 71"/>
          <p:cNvCxnSpPr/>
          <p:nvPr/>
        </p:nvCxnSpPr>
        <p:spPr>
          <a:xfrm>
            <a:off x="4473380" y="2358859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 26">
            <a:extLst>
              <a:ext uri="{FF2B5EF4-FFF2-40B4-BE49-F238E27FC236}">
                <a16:creationId xmlns:a16="http://schemas.microsoft.com/office/drawing/2014/main" id="{ED1228C0-24AD-42C3-8755-42905DAA05C6}"/>
              </a:ext>
            </a:extLst>
          </p:cNvPr>
          <p:cNvGrpSpPr/>
          <p:nvPr/>
        </p:nvGrpSpPr>
        <p:grpSpPr>
          <a:xfrm>
            <a:off x="9411754" y="2687950"/>
            <a:ext cx="201328" cy="865820"/>
            <a:chOff x="2343058" y="2834423"/>
            <a:chExt cx="201328" cy="865820"/>
          </a:xfrm>
        </p:grpSpPr>
        <p:cxnSp>
          <p:nvCxnSpPr>
            <p:cNvPr id="28" name="Düz Bağlayıcı 27">
              <a:extLst>
                <a:ext uri="{FF2B5EF4-FFF2-40B4-BE49-F238E27FC236}">
                  <a16:creationId xmlns:a16="http://schemas.microsoft.com/office/drawing/2014/main" id="{DDF1E6FF-356C-4F67-AE48-8182ACDA57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44385" y="2892259"/>
              <a:ext cx="1" cy="8079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Düz Bağlayıcı 28">
              <a:extLst>
                <a:ext uri="{FF2B5EF4-FFF2-40B4-BE49-F238E27FC236}">
                  <a16:creationId xmlns:a16="http://schemas.microsoft.com/office/drawing/2014/main" id="{5C2A86D3-A9F9-4577-95CA-A1200EC6139D}"/>
                </a:ext>
              </a:extLst>
            </p:cNvPr>
            <p:cNvCxnSpPr>
              <a:cxnSpLocks/>
            </p:cNvCxnSpPr>
            <p:nvPr/>
          </p:nvCxnSpPr>
          <p:spPr>
            <a:xfrm>
              <a:off x="2343058" y="2834423"/>
              <a:ext cx="1" cy="8464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081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3207025" y="401782"/>
            <a:ext cx="6006247" cy="8439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200" dirty="0">
                <a:latin typeface="Comic Sans MS" pitchFamily="66" charset="0"/>
              </a:rPr>
              <a:t>İYİ DOKUNUŞ ÖRNEKLERİ</a:t>
            </a:r>
          </a:p>
        </p:txBody>
      </p:sp>
      <p:sp>
        <p:nvSpPr>
          <p:cNvPr id="6" name="Rounded Rectangle 25"/>
          <p:cNvSpPr/>
          <p:nvPr/>
        </p:nvSpPr>
        <p:spPr bwMode="auto">
          <a:xfrm>
            <a:off x="844255" y="1828133"/>
            <a:ext cx="3102314" cy="769265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ANNE VEYA BABANIN SANA SARILMASI</a:t>
            </a: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4361470" y="2405241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25"/>
          <p:cNvSpPr/>
          <p:nvPr/>
        </p:nvSpPr>
        <p:spPr bwMode="auto">
          <a:xfrm>
            <a:off x="844255" y="5224736"/>
            <a:ext cx="3102314" cy="76926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ARKADAŞLARINLA SELAMLAŞMA</a:t>
            </a: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Düz Bağlayıcı 10"/>
          <p:cNvCxnSpPr/>
          <p:nvPr/>
        </p:nvCxnSpPr>
        <p:spPr>
          <a:xfrm flipH="1">
            <a:off x="4361470" y="4598477"/>
            <a:ext cx="887895" cy="1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 flipH="1">
            <a:off x="7303453" y="2372110"/>
            <a:ext cx="686569" cy="79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25"/>
          <p:cNvSpPr/>
          <p:nvPr/>
        </p:nvSpPr>
        <p:spPr bwMode="auto">
          <a:xfrm>
            <a:off x="8142421" y="5224735"/>
            <a:ext cx="3102314" cy="769265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tr-T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KARDEŞİNİN SENİ ÖPMESİ</a:t>
            </a:r>
          </a:p>
          <a:p>
            <a:pPr algn="ctr">
              <a:defRPr/>
            </a:pP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 flipH="1">
            <a:off x="4513870" y="4750877"/>
            <a:ext cx="887895" cy="1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H="1">
            <a:off x="7102127" y="2103383"/>
            <a:ext cx="887895" cy="1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4474884" y="2252841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102126" y="4629975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6949726" y="4697908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5"/>
          <p:cNvSpPr/>
          <p:nvPr/>
        </p:nvSpPr>
        <p:spPr bwMode="auto">
          <a:xfrm>
            <a:off x="8404923" y="1718750"/>
            <a:ext cx="3302638" cy="769265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ÖĞRETMENİN OMZUNA DOKUNMASI</a:t>
            </a: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EF924A2-5A8E-4EE2-9DFF-33414A8CD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17" y="3178650"/>
            <a:ext cx="2586457" cy="1454882"/>
          </a:xfrm>
          <a:prstGeom prst="hexagon">
            <a:avLst/>
          </a:prstGeom>
        </p:spPr>
      </p:pic>
    </p:spTree>
    <p:extLst>
      <p:ext uri="{BB962C8B-B14F-4D97-AF65-F5344CB8AC3E}">
        <p14:creationId xmlns:p14="http://schemas.microsoft.com/office/powerpoint/2010/main" val="2441108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5"/>
          <p:cNvSpPr/>
          <p:nvPr/>
        </p:nvSpPr>
        <p:spPr bwMode="auto">
          <a:xfrm>
            <a:off x="803776" y="1443227"/>
            <a:ext cx="3403801" cy="130047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dirty="0">
                <a:latin typeface="Comic Sans MS" panose="030F0702030302020204" pitchFamily="66" charset="0"/>
              </a:rPr>
              <a:t>KIZGIN, KORKMUŞ, UTANMIŞ VE DEĞERSİZ HİSSETTİRİR</a:t>
            </a: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4328724" y="2213266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25"/>
          <p:cNvSpPr/>
          <p:nvPr/>
        </p:nvSpPr>
        <p:spPr bwMode="auto">
          <a:xfrm>
            <a:off x="8426397" y="1267194"/>
            <a:ext cx="3102314" cy="170807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dirty="0">
                <a:latin typeface="Comic Sans MS" panose="030F0702030302020204" pitchFamily="66" charset="0"/>
              </a:rPr>
              <a:t>HOŞLANMADIĞIN HER DOKUNUŞ KÖTÜ DOKUNUŞTUR «CANINI ACITMASA DA»</a:t>
            </a: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4328724" y="3767497"/>
            <a:ext cx="88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25"/>
          <p:cNvSpPr/>
          <p:nvPr/>
        </p:nvSpPr>
        <p:spPr bwMode="auto">
          <a:xfrm>
            <a:off x="811509" y="5032761"/>
            <a:ext cx="3102314" cy="1213729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altLang="tr-TR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tr-TR" altLang="tr-TR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ARKADAŞININ SENİ İTMESİ</a:t>
            </a:r>
          </a:p>
          <a:p>
            <a:pPr algn="ctr">
              <a:defRPr/>
            </a:pP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Düz Bağlayıcı 9"/>
          <p:cNvCxnSpPr/>
          <p:nvPr/>
        </p:nvCxnSpPr>
        <p:spPr>
          <a:xfrm flipH="1">
            <a:off x="4328724" y="4406502"/>
            <a:ext cx="887895" cy="1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 flipH="1">
            <a:off x="7270707" y="2180135"/>
            <a:ext cx="686569" cy="79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25"/>
          <p:cNvSpPr/>
          <p:nvPr/>
        </p:nvSpPr>
        <p:spPr bwMode="auto">
          <a:xfrm>
            <a:off x="954519" y="3269660"/>
            <a:ext cx="3102314" cy="130047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altLang="tr-TR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tr-TR" altLang="tr-TR" sz="2000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YABANCILARIN VÜCUDUMUZUN ÖZEL BÖLGELERİNE DOKUNMASI</a:t>
            </a:r>
          </a:p>
          <a:p>
            <a:pPr algn="ctr">
              <a:defRPr/>
            </a:pP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Düz Bağlayıcı 12"/>
          <p:cNvCxnSpPr/>
          <p:nvPr/>
        </p:nvCxnSpPr>
        <p:spPr>
          <a:xfrm>
            <a:off x="4481124" y="3919897"/>
            <a:ext cx="88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25"/>
          <p:cNvSpPr/>
          <p:nvPr/>
        </p:nvSpPr>
        <p:spPr bwMode="auto">
          <a:xfrm>
            <a:off x="8296314" y="5032761"/>
            <a:ext cx="3102314" cy="110873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altLang="tr-TR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tr-TR" altLang="tr-TR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YABANCI BİRİNİN VÜCUDUMUZA ZARAR VERMESİ</a:t>
            </a:r>
          </a:p>
          <a:p>
            <a:pPr algn="ctr">
              <a:defRPr/>
            </a:pP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Düz Bağlayıcı 14"/>
          <p:cNvCxnSpPr/>
          <p:nvPr/>
        </p:nvCxnSpPr>
        <p:spPr>
          <a:xfrm flipH="1">
            <a:off x="4481124" y="4558902"/>
            <a:ext cx="887895" cy="1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270706" y="3621723"/>
            <a:ext cx="88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303836" y="3767497"/>
            <a:ext cx="88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H="1">
            <a:off x="7069381" y="1911408"/>
            <a:ext cx="887895" cy="1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442138" y="2060866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7170043" y="4683346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069380" y="4814819"/>
            <a:ext cx="887895" cy="76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5"/>
          <p:cNvSpPr/>
          <p:nvPr/>
        </p:nvSpPr>
        <p:spPr bwMode="auto">
          <a:xfrm>
            <a:off x="8371178" y="3535263"/>
            <a:ext cx="3302638" cy="769265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altLang="tr-TR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tr-TR" altLang="tr-TR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ÖĞRETMENİN TOKAT ATMASI</a:t>
            </a:r>
          </a:p>
          <a:p>
            <a:pPr algn="ctr">
              <a:defRPr/>
            </a:pPr>
            <a:endParaRPr lang="id-ID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6 Yuvarlatılmış Dikdörtgen"/>
          <p:cNvSpPr/>
          <p:nvPr/>
        </p:nvSpPr>
        <p:spPr>
          <a:xfrm>
            <a:off x="3704502" y="419535"/>
            <a:ext cx="4782996" cy="8439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200" dirty="0">
                <a:latin typeface="Comic Sans MS" pitchFamily="66" charset="0"/>
              </a:rPr>
              <a:t>KÖTÜ DOKUNUŞ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D422ED44-BB85-483F-9EB5-665C4BCA9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408" y="2690224"/>
            <a:ext cx="1743075" cy="2619375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93171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Yuvarlatılmış Dikdörtgen"/>
          <p:cNvSpPr/>
          <p:nvPr/>
        </p:nvSpPr>
        <p:spPr>
          <a:xfrm>
            <a:off x="1418287" y="284458"/>
            <a:ext cx="9218479" cy="95415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bg1"/>
                </a:solidFill>
                <a:latin typeface="Comic Sans MS" pitchFamily="66" charset="0"/>
              </a:rPr>
              <a:t>KÖTÜ DOKUNUŞLARDAN KORUNMAK İÇİN YAPILMASI GEREKENLER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306694" y="2867638"/>
            <a:ext cx="2058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altLang="tr-TR" sz="3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Karşı Koy!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061356" y="1719325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altLang="tr-TR" sz="3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Kaç!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178330" y="4727056"/>
            <a:ext cx="1704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Sertçe İt!</a:t>
            </a:r>
          </a:p>
        </p:txBody>
      </p:sp>
      <p:sp>
        <p:nvSpPr>
          <p:cNvPr id="7" name="Dikdörtgen 6"/>
          <p:cNvSpPr/>
          <p:nvPr/>
        </p:nvSpPr>
        <p:spPr>
          <a:xfrm>
            <a:off x="971655" y="3744136"/>
            <a:ext cx="2951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Yardım İste!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52894183-1D2C-44C6-A036-A6E8EE42593C}"/>
              </a:ext>
            </a:extLst>
          </p:cNvPr>
          <p:cNvSpPr/>
          <p:nvPr/>
        </p:nvSpPr>
        <p:spPr>
          <a:xfrm>
            <a:off x="6027526" y="1719325"/>
            <a:ext cx="1704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Çığlık At!</a:t>
            </a: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8F5245AD-3CAE-4202-BC80-224A7D937E30}"/>
              </a:ext>
            </a:extLst>
          </p:cNvPr>
          <p:cNvSpPr/>
          <p:nvPr/>
        </p:nvSpPr>
        <p:spPr>
          <a:xfrm>
            <a:off x="8454260" y="4727056"/>
            <a:ext cx="1704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Hayır De!</a:t>
            </a:r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0F3C3AC6-60C6-47ED-9AE9-97576EF74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930" y="1744178"/>
            <a:ext cx="1704867" cy="1868946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D4F165A4-9756-47FB-AD01-AA820B1C5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614" y="3744136"/>
            <a:ext cx="2143125" cy="3043036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2E8562A0-EBCE-4699-93F9-792A999157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63" y="2508224"/>
            <a:ext cx="2066925" cy="2209800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367EF704-33E2-4028-B562-23B4A1E6E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25" y="4526015"/>
            <a:ext cx="2244724" cy="2047527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C3E8B36C-69F0-49BC-B5BD-827A7C379F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111" y="2508224"/>
            <a:ext cx="1704867" cy="1600200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97855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1656522" y="401782"/>
            <a:ext cx="8194061" cy="110872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chemeClr val="bg1"/>
                </a:solidFill>
                <a:latin typeface="Comic Sans MS" pitchFamily="66" charset="0"/>
              </a:rPr>
              <a:t>KÖTÜ DOKUNUŞLARDAN KORUNMAK İÇİN YAPILMASI GEREKENLER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3" name="5 Yuvarlatılmış Dikdörtgen"/>
          <p:cNvSpPr/>
          <p:nvPr/>
        </p:nvSpPr>
        <p:spPr>
          <a:xfrm>
            <a:off x="3933719" y="4694830"/>
            <a:ext cx="7606749" cy="124813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tr-TR" sz="3200" dirty="0">
                <a:latin typeface="Comic Sans MS" panose="030F0702030302020204" pitchFamily="66" charset="0"/>
              </a:rPr>
              <a:t>Ailen, arkadaşın ya da öğretmenin gibi güvenebileceğin birisine anlat.</a:t>
            </a:r>
            <a:r>
              <a:rPr lang="tr-TR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tr-TR" sz="36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5 Yuvarlatılmış Dikdörtgen"/>
          <p:cNvSpPr/>
          <p:nvPr/>
        </p:nvSpPr>
        <p:spPr>
          <a:xfrm>
            <a:off x="769297" y="2020983"/>
            <a:ext cx="7606749" cy="143002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Kötü dokunan kişiyi ve bu durumu sır olarak saklama, en kısa zamanda yardım al.</a:t>
            </a:r>
            <a:endParaRPr lang="tr-TR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274AE00-835A-4C5C-B3DD-80CD99AD9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27" y="3802365"/>
            <a:ext cx="2016623" cy="2654490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978736DB-3C01-4CD2-8639-F32696CCE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758" y="1667195"/>
            <a:ext cx="17716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5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2741995" y="388530"/>
            <a:ext cx="6497782" cy="104270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5400" dirty="0">
                <a:latin typeface="Comic Sans MS" pitchFamily="66" charset="0"/>
              </a:rPr>
              <a:t>UNUTMA</a:t>
            </a:r>
            <a:r>
              <a:rPr lang="tr-TR" sz="3200" dirty="0">
                <a:latin typeface="Comic Sans MS" pitchFamily="66" charset="0"/>
              </a:rPr>
              <a:t> </a:t>
            </a:r>
          </a:p>
        </p:txBody>
      </p:sp>
      <p:sp>
        <p:nvSpPr>
          <p:cNvPr id="3" name="5 Yuvarlatılmış Dikdörtgen"/>
          <p:cNvSpPr/>
          <p:nvPr/>
        </p:nvSpPr>
        <p:spPr>
          <a:xfrm>
            <a:off x="2741995" y="2302567"/>
            <a:ext cx="6497782" cy="28757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latin typeface="Comic Sans MS" panose="030F0702030302020204" pitchFamily="66" charset="0"/>
              </a:rPr>
              <a:t>HİÇ KİMSE BİR ÇOCUKTAN KÖTÜ BİR SIRRI SAKLAMASINI İSTEYEMEZ!!! REHBERLİK SERVİSİ HER ZAMAN YANINDA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4" y="1152938"/>
            <a:ext cx="2428875" cy="528949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353" y="1152939"/>
            <a:ext cx="2791741" cy="5289499"/>
          </a:xfrm>
          <a:prstGeom prst="rect">
            <a:avLst/>
          </a:prstGeom>
        </p:spPr>
      </p:pic>
      <p:sp>
        <p:nvSpPr>
          <p:cNvPr id="5" name="Gülen Yüz 4">
            <a:extLst>
              <a:ext uri="{FF2B5EF4-FFF2-40B4-BE49-F238E27FC236}">
                <a16:creationId xmlns:a16="http://schemas.microsoft.com/office/drawing/2014/main" id="{85AA63BC-E696-4481-8ADE-F7ECA447D98E}"/>
              </a:ext>
            </a:extLst>
          </p:cNvPr>
          <p:cNvSpPr/>
          <p:nvPr/>
        </p:nvSpPr>
        <p:spPr>
          <a:xfrm>
            <a:off x="7929348" y="4464672"/>
            <a:ext cx="518615" cy="545911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93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5"/>
          <p:cNvGraphicFramePr/>
          <p:nvPr/>
        </p:nvGraphicFramePr>
        <p:xfrm>
          <a:off x="1100686" y="274638"/>
          <a:ext cx="911011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Sony\Downloads\images (12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18712" y="1634837"/>
            <a:ext cx="1584176" cy="4654026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BDB5-5E03-42FF-8572-7AA7BA2E2DAC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998844" y="6343264"/>
            <a:ext cx="4114800" cy="365125"/>
          </a:xfrm>
        </p:spPr>
        <p:txBody>
          <a:bodyPr/>
          <a:lstStyle/>
          <a:p>
            <a:r>
              <a:rPr lang="tr-TR" dirty="0"/>
              <a:t>REHBERLİK SERVİSİ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1100686" y="1200980"/>
            <a:ext cx="792046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800" dirty="0">
              <a:solidFill>
                <a:schemeClr val="tx2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MAHREMİYET NEDİR?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ÖZEL (KİŞİSEL) ALAN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VÜCUDUM BENİMDİR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DOKUNMA VE DOKUNMA TÜRLERİ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İYİ VE KÖTÜ DOKUNUŞ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KÖTÜ DOKUNUŞTAN KORUNMAK İÇİN YAPILMASI GEREKENLER </a:t>
            </a:r>
          </a:p>
          <a:p>
            <a:pPr marL="457200" indent="-457200"/>
            <a:r>
              <a:rPr lang="tr-TR" sz="2400" dirty="0">
                <a:solidFill>
                  <a:schemeClr val="tx2"/>
                </a:solidFill>
                <a:latin typeface="Comic Sans MS" pitchFamily="66" charset="0"/>
              </a:rPr>
              <a:t>     </a:t>
            </a:r>
          </a:p>
          <a:p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2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70B0-06FF-43B1-85BC-B24D69E9E520}" type="slidenum">
              <a:rPr lang="tr-TR" smtClean="0"/>
              <a:t>3</a:t>
            </a:fld>
            <a:endParaRPr lang="tr-TR" dirty="0"/>
          </a:p>
        </p:txBody>
      </p:sp>
      <p:sp>
        <p:nvSpPr>
          <p:cNvPr id="3" name="3 Yuvarlatılmış Dikdörtgen"/>
          <p:cNvSpPr/>
          <p:nvPr/>
        </p:nvSpPr>
        <p:spPr>
          <a:xfrm>
            <a:off x="1113183" y="424070"/>
            <a:ext cx="9793355" cy="131196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itchFamily="66" charset="0"/>
              </a:rPr>
              <a:t>MAHREMİYET NEDİR?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REHBERLİK SERVİSİ</a:t>
            </a: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555" y="2197057"/>
            <a:ext cx="2245045" cy="3052004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E561B8A3-5B36-4E63-91D2-99AE0C840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890" y="2408136"/>
            <a:ext cx="2295938" cy="2629846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83C8924C-6174-452F-BBC6-F3A4B986CB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426" y="1985978"/>
            <a:ext cx="2639112" cy="305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70B0-06FF-43B1-85BC-B24D69E9E520}" type="slidenum">
              <a:rPr lang="tr-TR" smtClean="0"/>
              <a:t>4</a:t>
            </a:fld>
            <a:endParaRPr lang="tr-TR" dirty="0"/>
          </a:p>
        </p:txBody>
      </p:sp>
      <p:sp>
        <p:nvSpPr>
          <p:cNvPr id="3" name="3 Yuvarlatılmış Dikdörtgen"/>
          <p:cNvSpPr/>
          <p:nvPr/>
        </p:nvSpPr>
        <p:spPr>
          <a:xfrm>
            <a:off x="1113183" y="424070"/>
            <a:ext cx="9793355" cy="100716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itchFamily="66" charset="0"/>
              </a:rPr>
              <a:t>MAHREMİYET EĞİTİMİ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REHBERLİK SERVİSİ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88319" y="1963497"/>
            <a:ext cx="93288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Çocuğun  Kendisinin Ve Diğer İnsanların Özelinin / Özel Alanının Farkına Varması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altLang="tr-TR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Sosyal Hayatın İçinde Kendi Özel Alanını Koruması,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altLang="tr-TR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Diğer İnsanların Özeline Saygı Duyması,</a:t>
            </a:r>
          </a:p>
          <a:p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alt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Kendisi İle Çevresi Arasında Sağlıklı Sınırlar Koyması Gibi Bilgileri İçerir.</a:t>
            </a:r>
            <a:endParaRPr lang="tr-TR" altLang="tr-TR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F97D1B22-EDDD-4F5D-987A-AC2689969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12" y="2131750"/>
            <a:ext cx="2360494" cy="338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2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1656522" y="401782"/>
            <a:ext cx="8194061" cy="1072176"/>
          </a:xfrm>
          <a:prstGeom prst="roundRect">
            <a:avLst/>
          </a:prstGeom>
          <a:solidFill>
            <a:srgbClr val="9840E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200" dirty="0">
                <a:latin typeface="Comic Sans MS" pitchFamily="66" charset="0"/>
              </a:rPr>
              <a:t>ÖZEL (KİŞİSEL) ALAN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82CE5307-56DC-47DC-968E-286AC0FBD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433" y="1746913"/>
            <a:ext cx="4826755" cy="454553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1705400D-F219-4D92-94FE-229BE6542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3" y="1746913"/>
            <a:ext cx="5527343" cy="454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6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1656522" y="401782"/>
            <a:ext cx="8194061" cy="15794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200" dirty="0">
                <a:latin typeface="Comic Sans MS" pitchFamily="66" charset="0"/>
              </a:rPr>
              <a:t>VÜCUDUM BENİMDİR</a:t>
            </a:r>
          </a:p>
        </p:txBody>
      </p:sp>
      <p:sp>
        <p:nvSpPr>
          <p:cNvPr id="3" name="5 Yuvarlatılmış Dikdörtgen"/>
          <p:cNvSpPr/>
          <p:nvPr/>
        </p:nvSpPr>
        <p:spPr>
          <a:xfrm>
            <a:off x="808382" y="2819107"/>
            <a:ext cx="7606749" cy="76279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endParaRPr lang="tr-TR" altLang="tr-TR" sz="2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tr-TR" altLang="tr-TR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Vücudun Sana Aittir Onu Koru</a:t>
            </a:r>
            <a:r>
              <a:rPr lang="tr-TR" altLang="tr-TR" sz="2800" b="1" dirty="0">
                <a:latin typeface="Comic Sans MS" panose="030F0702030302020204" pitchFamily="66" charset="0"/>
              </a:rPr>
              <a:t>.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endParaRPr lang="tr-TR" sz="2800" dirty="0">
              <a:latin typeface="Comic Sans MS" pitchFamily="66" charset="0"/>
            </a:endParaRPr>
          </a:p>
        </p:txBody>
      </p:sp>
      <p:sp>
        <p:nvSpPr>
          <p:cNvPr id="5" name="5 Yuvarlatılmış Dikdörtgen"/>
          <p:cNvSpPr/>
          <p:nvPr/>
        </p:nvSpPr>
        <p:spPr>
          <a:xfrm>
            <a:off x="4101548" y="4691578"/>
            <a:ext cx="7606749" cy="110872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endParaRPr lang="tr-TR" alt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tr-TR" altLang="tr-TR" sz="2800" dirty="0">
                <a:latin typeface="Comic Sans MS" panose="030F0702030302020204" pitchFamily="66" charset="0"/>
              </a:rPr>
              <a:t>Vücudumuzu korumak hem sorumluluğumuz hem de hakkımızdır.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endParaRPr lang="tr-TR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B784FCE5-1EFD-409E-A173-963634982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933" y="2202914"/>
            <a:ext cx="2019300" cy="2266950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1ACA839F-5058-4A4C-941A-7E2C62BE5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82" y="3789039"/>
            <a:ext cx="2913797" cy="291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0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Yuvarlatılmış Dikdörtgen"/>
          <p:cNvSpPr/>
          <p:nvPr/>
        </p:nvSpPr>
        <p:spPr>
          <a:xfrm>
            <a:off x="1378226" y="318052"/>
            <a:ext cx="9218479" cy="95415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tr-TR" sz="2800" dirty="0">
                <a:solidFill>
                  <a:schemeClr val="bg1"/>
                </a:solidFill>
                <a:latin typeface="Comic Sans MS" pitchFamily="66" charset="0"/>
              </a:rPr>
              <a:t>VÜCUDUMUZDAKİ ÖZEL BÖLGÖLER </a:t>
            </a:r>
          </a:p>
          <a:p>
            <a:pPr algn="ctr"/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89234" y="1976930"/>
            <a:ext cx="7247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Vücudumuzda bazı özel yerlerimiz bulunur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  <a:endParaRPr lang="tr-TR" altLang="tr-TR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985147" y="3596751"/>
            <a:ext cx="87978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Biz izin vermediğimiz sürece hiç kimse bu özel yerlerimize dokunamaz !</a:t>
            </a:r>
            <a:endParaRPr lang="tr-TR" altLang="tr-TR" sz="28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B9E2F0AF-C115-428A-B232-F2A4708A8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5" t="6276" r="22812"/>
          <a:stretch/>
        </p:blipFill>
        <p:spPr>
          <a:xfrm>
            <a:off x="7986926" y="1400204"/>
            <a:ext cx="2552132" cy="2199891"/>
          </a:xfrm>
          <a:prstGeom prst="rect">
            <a:avLst/>
          </a:prstGeom>
        </p:spPr>
      </p:pic>
      <p:sp>
        <p:nvSpPr>
          <p:cNvPr id="13" name="Dikdörtgen 12">
            <a:extLst>
              <a:ext uri="{FF2B5EF4-FFF2-40B4-BE49-F238E27FC236}">
                <a16:creationId xmlns:a16="http://schemas.microsoft.com/office/drawing/2014/main" id="{CC7A2524-793E-4049-AAB7-DAE7520CE793}"/>
              </a:ext>
            </a:extLst>
          </p:cNvPr>
          <p:cNvSpPr/>
          <p:nvPr/>
        </p:nvSpPr>
        <p:spPr>
          <a:xfrm>
            <a:off x="589234" y="5591572"/>
            <a:ext cx="5913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36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Peki nelerdir bunlar?</a:t>
            </a:r>
            <a:endParaRPr lang="tr-TR" altLang="tr-TR" sz="36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36623394-774B-4D63-B596-62FAB42B2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071" y="4491626"/>
            <a:ext cx="2000250" cy="219989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AE38BB4D-D08B-4282-86CB-797598419A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94074"/>
            <a:ext cx="4080680" cy="219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7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1828989" y="299661"/>
            <a:ext cx="8473748" cy="101620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200" dirty="0">
                <a:latin typeface="Comic Sans MS" pitchFamily="66" charset="0"/>
              </a:rPr>
              <a:t>VÜCUDUMUZDAKİ ÖZEL BÖLGÖLER</a:t>
            </a:r>
          </a:p>
        </p:txBody>
      </p:sp>
      <p:sp>
        <p:nvSpPr>
          <p:cNvPr id="5" name="11 Bulut Belirtme Çizgisi"/>
          <p:cNvSpPr/>
          <p:nvPr/>
        </p:nvSpPr>
        <p:spPr>
          <a:xfrm>
            <a:off x="1889264" y="1537252"/>
            <a:ext cx="3214687" cy="1342426"/>
          </a:xfrm>
          <a:prstGeom prst="cloudCallout">
            <a:avLst>
              <a:gd name="adj1" fmla="val 26585"/>
              <a:gd name="adj2" fmla="val 10506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DUDAKLARIMIZ</a:t>
            </a:r>
          </a:p>
        </p:txBody>
      </p:sp>
      <p:sp>
        <p:nvSpPr>
          <p:cNvPr id="6" name="5 Bulut Belirtme Çizgisi"/>
          <p:cNvSpPr/>
          <p:nvPr/>
        </p:nvSpPr>
        <p:spPr>
          <a:xfrm>
            <a:off x="6780972" y="1537252"/>
            <a:ext cx="3429000" cy="1593535"/>
          </a:xfrm>
          <a:prstGeom prst="cloudCallout">
            <a:avLst>
              <a:gd name="adj1" fmla="val -57265"/>
              <a:gd name="adj2" fmla="val 6049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GÖĞSÜMÜZ</a:t>
            </a:r>
          </a:p>
        </p:txBody>
      </p:sp>
      <p:sp>
        <p:nvSpPr>
          <p:cNvPr id="7" name="10 Bulut Belirtme Çizgisi"/>
          <p:cNvSpPr/>
          <p:nvPr/>
        </p:nvSpPr>
        <p:spPr>
          <a:xfrm>
            <a:off x="603389" y="3829463"/>
            <a:ext cx="2571750" cy="1714500"/>
          </a:xfrm>
          <a:prstGeom prst="cloudCallout">
            <a:avLst>
              <a:gd name="adj1" fmla="val 96994"/>
              <a:gd name="adj2" fmla="val 6913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BACAKLARIMIZIN ARASI</a:t>
            </a:r>
          </a:p>
        </p:txBody>
      </p:sp>
      <p:sp>
        <p:nvSpPr>
          <p:cNvPr id="8" name="8 Bulut Belirtme Çizgisi"/>
          <p:cNvSpPr/>
          <p:nvPr/>
        </p:nvSpPr>
        <p:spPr>
          <a:xfrm>
            <a:off x="8716611" y="3727213"/>
            <a:ext cx="2571750" cy="1214437"/>
          </a:xfrm>
          <a:prstGeom prst="cloudCallout">
            <a:avLst>
              <a:gd name="adj1" fmla="val -103099"/>
              <a:gd name="adj2" fmla="val 3028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POPOMUZ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70D5030-8B99-4690-A55E-D81F687D0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501" y="2543588"/>
            <a:ext cx="28765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2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2741995" y="388530"/>
            <a:ext cx="6497782" cy="104270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5400" dirty="0">
                <a:latin typeface="Comic Sans MS" pitchFamily="66" charset="0"/>
              </a:rPr>
              <a:t>UNUTMA</a:t>
            </a:r>
            <a:r>
              <a:rPr lang="tr-TR" sz="3200" dirty="0">
                <a:latin typeface="Comic Sans MS" pitchFamily="66" charset="0"/>
              </a:rPr>
              <a:t> </a:t>
            </a:r>
          </a:p>
        </p:txBody>
      </p:sp>
      <p:sp>
        <p:nvSpPr>
          <p:cNvPr id="3" name="5 Yuvarlatılmış Dikdörtgen"/>
          <p:cNvSpPr/>
          <p:nvPr/>
        </p:nvSpPr>
        <p:spPr>
          <a:xfrm>
            <a:off x="2796829" y="2302567"/>
            <a:ext cx="6497782" cy="28757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dirty="0">
                <a:latin typeface="Comic Sans MS" panose="030F0702030302020204" pitchFamily="66" charset="0"/>
              </a:rPr>
              <a:t>VÜCUDUN SANA AİTTİR ONU KORU !!</a:t>
            </a:r>
            <a:endParaRPr lang="tr-TR" sz="4400" dirty="0">
              <a:latin typeface="Comic Sans MS" panose="030F0702030302020204" pitchFamily="66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80ACFFA-4AC6-4590-86F9-87F6547E9B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0" t="1173"/>
          <a:stretch/>
        </p:blipFill>
        <p:spPr>
          <a:xfrm>
            <a:off x="204717" y="2470425"/>
            <a:ext cx="2374710" cy="254000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6778769C-7495-4085-BEFA-523463A818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2374218"/>
            <a:ext cx="19050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0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315</Words>
  <Application>Microsoft Office PowerPoint</Application>
  <PresentationFormat>Geniş ekran</PresentationFormat>
  <Paragraphs>87</Paragraphs>
  <Slides>16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eminoğlu</dc:creator>
  <cp:lastModifiedBy>mehmet eminoğlu</cp:lastModifiedBy>
  <cp:revision>21</cp:revision>
  <dcterms:created xsi:type="dcterms:W3CDTF">2021-03-05T05:53:57Z</dcterms:created>
  <dcterms:modified xsi:type="dcterms:W3CDTF">2021-03-07T12:11:52Z</dcterms:modified>
</cp:coreProperties>
</file>